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BE179F-CAB0-455F-ABE9-DD60047F718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752600"/>
          </a:xfrm>
        </p:spPr>
        <p:txBody>
          <a:bodyPr/>
          <a:lstStyle/>
          <a:p>
            <a:pPr algn="ctr"/>
            <a:r>
              <a:rPr lang="en-US" dirty="0" smtClean="0"/>
              <a:t>Yuritzy Tapia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05200"/>
            <a:ext cx="515480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Born </a:t>
            </a:r>
            <a:r>
              <a:rPr lang="en-US" dirty="0" smtClean="0"/>
              <a:t>&amp; Raised in Lindsay California</a:t>
            </a:r>
          </a:p>
          <a:p>
            <a:r>
              <a:rPr lang="en-US" dirty="0" smtClean="0"/>
              <a:t>July </a:t>
            </a:r>
            <a:r>
              <a:rPr lang="en-US" dirty="0" smtClean="0"/>
              <a:t>8, 1997</a:t>
            </a:r>
          </a:p>
          <a:p>
            <a:r>
              <a:rPr lang="en-US" dirty="0" smtClean="0"/>
              <a:t>Family of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dirty="0"/>
              <a:t>Interest:</a:t>
            </a:r>
          </a:p>
          <a:p>
            <a:pPr lvl="1"/>
            <a:r>
              <a:rPr lang="en-US" dirty="0"/>
              <a:t>Swimming </a:t>
            </a:r>
          </a:p>
          <a:p>
            <a:pPr lvl="1"/>
            <a:r>
              <a:rPr lang="en-US" dirty="0"/>
              <a:t>Shopping </a:t>
            </a:r>
          </a:p>
          <a:p>
            <a:pPr lvl="1"/>
            <a:r>
              <a:rPr lang="en-US" dirty="0"/>
              <a:t>Animal lover </a:t>
            </a:r>
          </a:p>
          <a:p>
            <a:pPr lvl="1"/>
            <a:r>
              <a:rPr lang="en-US" dirty="0"/>
              <a:t>Help others </a:t>
            </a:r>
            <a:endParaRPr lang="en-US" dirty="0" smtClean="0"/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/>
              <a:t>Having the highest expectation </a:t>
            </a:r>
          </a:p>
          <a:p>
            <a:pPr lvl="1"/>
            <a:r>
              <a:rPr lang="en-US" dirty="0" err="1" smtClean="0"/>
              <a:t>Procastination</a:t>
            </a:r>
            <a:r>
              <a:rPr lang="en-US" dirty="0" smtClean="0"/>
              <a:t> 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4800"/>
            <a:ext cx="2895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90600"/>
            <a:ext cx="1931831" cy="304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35432"/>
            <a:ext cx="3257550" cy="18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Clubs:</a:t>
            </a:r>
          </a:p>
          <a:p>
            <a:pPr lvl="1"/>
            <a:r>
              <a:rPr lang="en-US" sz="1400" dirty="0" smtClean="0"/>
              <a:t>ASL </a:t>
            </a:r>
          </a:p>
          <a:p>
            <a:pPr lvl="1"/>
            <a:r>
              <a:rPr lang="en-US" sz="1400" dirty="0" smtClean="0"/>
              <a:t>Art Club </a:t>
            </a:r>
            <a:endParaRPr lang="en-US" sz="1400" dirty="0"/>
          </a:p>
          <a:p>
            <a:pPr lvl="1"/>
            <a:r>
              <a:rPr lang="en-US" sz="1400" dirty="0" smtClean="0"/>
              <a:t>FBLA </a:t>
            </a:r>
            <a:endParaRPr lang="en-US" sz="1400" dirty="0" smtClean="0"/>
          </a:p>
          <a:p>
            <a:pPr lvl="1"/>
            <a:r>
              <a:rPr lang="en-US" sz="1400" dirty="0" smtClean="0"/>
              <a:t>FFA </a:t>
            </a:r>
          </a:p>
          <a:p>
            <a:pPr lvl="1"/>
            <a:r>
              <a:rPr lang="en-US" sz="1400" dirty="0" smtClean="0"/>
              <a:t>Prom </a:t>
            </a:r>
            <a:r>
              <a:rPr lang="en-US" sz="1400" dirty="0" smtClean="0"/>
              <a:t>Committee</a:t>
            </a:r>
          </a:p>
          <a:p>
            <a:r>
              <a:rPr lang="en-US" sz="1600" dirty="0" smtClean="0"/>
              <a:t>Performance Based System</a:t>
            </a:r>
          </a:p>
          <a:p>
            <a:pPr lvl="1"/>
            <a:r>
              <a:rPr lang="en-US" sz="1400" dirty="0" smtClean="0"/>
              <a:t>W</a:t>
            </a:r>
            <a:r>
              <a:rPr lang="en-US" sz="1400" dirty="0" smtClean="0"/>
              <a:t>ork at my own pace </a:t>
            </a:r>
          </a:p>
          <a:p>
            <a:pPr lvl="1"/>
            <a:r>
              <a:rPr lang="en-US" sz="1400" dirty="0" smtClean="0"/>
              <a:t>No deadlines </a:t>
            </a:r>
            <a:endParaRPr lang="en-US" sz="1400" dirty="0"/>
          </a:p>
          <a:p>
            <a:r>
              <a:rPr lang="en-US" sz="1600" dirty="0" smtClean="0"/>
              <a:t>Personal </a:t>
            </a:r>
            <a:r>
              <a:rPr lang="en-US" sz="1600" dirty="0" smtClean="0"/>
              <a:t>challenges and </a:t>
            </a:r>
            <a:r>
              <a:rPr lang="en-US" sz="1600" dirty="0" smtClean="0"/>
              <a:t>successes</a:t>
            </a:r>
          </a:p>
          <a:p>
            <a:pPr lvl="1"/>
            <a:r>
              <a:rPr lang="en-US" sz="1400" dirty="0" smtClean="0"/>
              <a:t>Procrastination</a:t>
            </a:r>
          </a:p>
          <a:p>
            <a:pPr lvl="1"/>
            <a:r>
              <a:rPr lang="en-US" sz="1400" dirty="0" smtClean="0"/>
              <a:t>Being held back by family </a:t>
            </a:r>
          </a:p>
          <a:p>
            <a:pPr lvl="1"/>
            <a:r>
              <a:rPr lang="en-US" sz="1400" dirty="0" smtClean="0"/>
              <a:t>Very unselfish person  </a:t>
            </a:r>
            <a:endParaRPr lang="en-US" sz="1400" dirty="0" smtClean="0"/>
          </a:p>
          <a:p>
            <a:r>
              <a:rPr lang="en-US" sz="1600" dirty="0" smtClean="0"/>
              <a:t>Things I’ve learned</a:t>
            </a:r>
          </a:p>
          <a:p>
            <a:pPr lvl="1"/>
            <a:r>
              <a:rPr lang="en-US" sz="1400" dirty="0" smtClean="0"/>
              <a:t>Need deadlines</a:t>
            </a:r>
            <a:endParaRPr lang="en-US" sz="1400" dirty="0"/>
          </a:p>
          <a:p>
            <a:r>
              <a:rPr lang="en-US" sz="1600" dirty="0" smtClean="0"/>
              <a:t>College Preparation </a:t>
            </a:r>
            <a:endParaRPr lang="en-US" sz="1600" dirty="0"/>
          </a:p>
          <a:p>
            <a:pPr lvl="1"/>
            <a:r>
              <a:rPr lang="en-US" sz="1400" dirty="0" smtClean="0"/>
              <a:t>Work </a:t>
            </a:r>
            <a:r>
              <a:rPr lang="en-US" sz="1400" dirty="0" smtClean="0"/>
              <a:t>well with others </a:t>
            </a:r>
          </a:p>
          <a:p>
            <a:pPr lvl="1"/>
            <a:r>
              <a:rPr lang="en-US" sz="1400" dirty="0" smtClean="0"/>
              <a:t>Communication </a:t>
            </a:r>
            <a:r>
              <a:rPr lang="en-US" sz="1400" dirty="0" smtClean="0"/>
              <a:t>skills</a:t>
            </a:r>
          </a:p>
          <a:p>
            <a:pPr lvl="1"/>
            <a:r>
              <a:rPr lang="en-US" sz="1400" dirty="0" smtClean="0"/>
              <a:t>Manage </a:t>
            </a:r>
            <a:r>
              <a:rPr lang="en-US" sz="1400" dirty="0" smtClean="0"/>
              <a:t>time wisely</a:t>
            </a:r>
          </a:p>
          <a:p>
            <a:pPr lvl="1"/>
            <a:r>
              <a:rPr lang="en-US" sz="1400" dirty="0" smtClean="0"/>
              <a:t>Strive for greatness </a:t>
            </a:r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62" y="4184019"/>
            <a:ext cx="44958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prod.static.cardinals.clubs.nfl.com/nfl-assets/img/gbl-ico-team/ARI/logos/home/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2390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receptionist</a:t>
            </a:r>
          </a:p>
          <a:p>
            <a:pPr lvl="1"/>
            <a:r>
              <a:rPr lang="en-US" dirty="0" smtClean="0"/>
              <a:t>Communication </a:t>
            </a:r>
            <a:r>
              <a:rPr lang="en-US" dirty="0" smtClean="0"/>
              <a:t>Skills </a:t>
            </a:r>
            <a:endParaRPr lang="en-US" dirty="0" smtClean="0"/>
          </a:p>
          <a:p>
            <a:pPr lvl="1"/>
            <a:r>
              <a:rPr lang="en-US" dirty="0" smtClean="0"/>
              <a:t>Deal with children </a:t>
            </a:r>
          </a:p>
          <a:p>
            <a:pPr lvl="1"/>
            <a:r>
              <a:rPr lang="en-US" dirty="0" smtClean="0"/>
              <a:t>Deal with </a:t>
            </a:r>
            <a:r>
              <a:rPr lang="en-US" dirty="0" smtClean="0"/>
              <a:t>adults/Parents </a:t>
            </a:r>
            <a:endParaRPr lang="en-US" dirty="0" smtClean="0"/>
          </a:p>
          <a:p>
            <a:pPr lvl="1"/>
            <a:r>
              <a:rPr lang="en-US" dirty="0" smtClean="0"/>
              <a:t>Paperwork </a:t>
            </a:r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 smtClean="0"/>
              <a:t>others in the best way one can. </a:t>
            </a:r>
            <a:endParaRPr lang="en-US" dirty="0" smtClean="0"/>
          </a:p>
          <a:p>
            <a:r>
              <a:rPr lang="en-US" dirty="0" smtClean="0"/>
              <a:t>Enjoying the work schedule </a:t>
            </a:r>
          </a:p>
          <a:p>
            <a:r>
              <a:rPr lang="en-US" dirty="0" smtClean="0"/>
              <a:t>Most memorable moment </a:t>
            </a:r>
            <a:endParaRPr lang="en-US" dirty="0" smtClean="0"/>
          </a:p>
          <a:p>
            <a:pPr lvl="1"/>
            <a:r>
              <a:rPr lang="en-US" dirty="0" smtClean="0"/>
              <a:t>Parents </a:t>
            </a:r>
            <a:r>
              <a:rPr lang="en-US" dirty="0" smtClean="0"/>
              <a:t>came in and I had to assist and help them 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quiet </a:t>
            </a:r>
            <a:r>
              <a:rPr lang="en-US" dirty="0" smtClean="0"/>
              <a:t>for me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43000"/>
            <a:ext cx="2857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27" y="4648200"/>
            <a:ext cx="2266950" cy="194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</a:t>
            </a:r>
            <a:endParaRPr lang="en-US" dirty="0" smtClean="0"/>
          </a:p>
          <a:p>
            <a:r>
              <a:rPr lang="en-US" dirty="0" smtClean="0"/>
              <a:t>Allows me to communicate with others</a:t>
            </a:r>
          </a:p>
          <a:p>
            <a:pPr lvl="1"/>
            <a:r>
              <a:rPr lang="en-US" dirty="0" smtClean="0"/>
              <a:t>Area </a:t>
            </a:r>
          </a:p>
          <a:p>
            <a:pPr lvl="1"/>
            <a:r>
              <a:rPr lang="en-US" dirty="0" smtClean="0"/>
              <a:t>Spanish speaking parents </a:t>
            </a:r>
          </a:p>
          <a:p>
            <a:pPr lvl="1"/>
            <a:r>
              <a:rPr lang="en-US" dirty="0" smtClean="0"/>
              <a:t>Spanish speaking learners </a:t>
            </a:r>
            <a:endParaRPr lang="en-US" dirty="0" smtClean="0"/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Write better</a:t>
            </a:r>
          </a:p>
          <a:p>
            <a:r>
              <a:rPr lang="en-US" dirty="0" smtClean="0"/>
              <a:t>Proper </a:t>
            </a:r>
            <a:r>
              <a:rPr lang="en-US" dirty="0"/>
              <a:t>S</a:t>
            </a:r>
            <a:r>
              <a:rPr lang="en-US" dirty="0" smtClean="0"/>
              <a:t>panish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5181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Attend Fresno </a:t>
            </a:r>
            <a:r>
              <a:rPr lang="en-US" dirty="0" smtClean="0"/>
              <a:t>State </a:t>
            </a:r>
          </a:p>
          <a:p>
            <a:pPr lvl="1"/>
            <a:r>
              <a:rPr lang="en-US" dirty="0" smtClean="0"/>
              <a:t>Social Worker </a:t>
            </a:r>
          </a:p>
          <a:p>
            <a:r>
              <a:rPr lang="en-US" dirty="0" smtClean="0"/>
              <a:t>Fresno suits me because </a:t>
            </a:r>
          </a:p>
          <a:p>
            <a:pPr lvl="1"/>
            <a:r>
              <a:rPr lang="en-US" dirty="0" smtClean="0"/>
              <a:t>Close to home </a:t>
            </a:r>
          </a:p>
          <a:p>
            <a:pPr lvl="1"/>
            <a:r>
              <a:rPr lang="en-US" dirty="0" smtClean="0"/>
              <a:t>Closer to </a:t>
            </a:r>
            <a:r>
              <a:rPr lang="en-US" dirty="0"/>
              <a:t>R</a:t>
            </a:r>
            <a:r>
              <a:rPr lang="en-US" dirty="0" smtClean="0"/>
              <a:t>aider football</a:t>
            </a:r>
            <a:endParaRPr lang="en-US" dirty="0" smtClean="0"/>
          </a:p>
          <a:p>
            <a:r>
              <a:rPr lang="en-US" dirty="0" smtClean="0"/>
              <a:t>First to </a:t>
            </a:r>
            <a:r>
              <a:rPr lang="en-US" dirty="0" smtClean="0"/>
              <a:t>attend a university!</a:t>
            </a:r>
          </a:p>
          <a:p>
            <a:pPr lvl="1"/>
            <a:r>
              <a:rPr lang="en-US" dirty="0" smtClean="0"/>
              <a:t>Very big deal </a:t>
            </a:r>
          </a:p>
          <a:p>
            <a:pPr lvl="1"/>
            <a:r>
              <a:rPr lang="en-US" dirty="0" smtClean="0"/>
              <a:t>Being held back </a:t>
            </a:r>
            <a:endParaRPr lang="en-US" dirty="0" smtClean="0"/>
          </a:p>
          <a:p>
            <a:pPr lvl="1"/>
            <a:r>
              <a:rPr lang="en-US" dirty="0" smtClean="0"/>
              <a:t>Little support </a:t>
            </a:r>
            <a:endParaRPr lang="en-US" dirty="0" smtClean="0"/>
          </a:p>
          <a:p>
            <a:r>
              <a:rPr lang="en-US" dirty="0" smtClean="0"/>
              <a:t>Short ter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Graduate Lindsay High School </a:t>
            </a:r>
          </a:p>
          <a:p>
            <a:r>
              <a:rPr lang="en-US" dirty="0" smtClean="0"/>
              <a:t>Long term </a:t>
            </a:r>
            <a:endParaRPr lang="en-US" dirty="0" smtClean="0"/>
          </a:p>
          <a:p>
            <a:pPr lvl="1"/>
            <a:r>
              <a:rPr lang="en-US" dirty="0" smtClean="0"/>
              <a:t>Graduate college </a:t>
            </a:r>
          </a:p>
          <a:p>
            <a:pPr lvl="1"/>
            <a:r>
              <a:rPr lang="en-US" dirty="0" smtClean="0"/>
              <a:t>Be </a:t>
            </a:r>
            <a:r>
              <a:rPr lang="en-US" dirty="0" smtClean="0"/>
              <a:t>successful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ive </a:t>
            </a:r>
            <a:r>
              <a:rPr lang="en-US" dirty="0" smtClean="0"/>
              <a:t>back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506217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32" y="659705"/>
            <a:ext cx="189266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59" y="2235437"/>
            <a:ext cx="2664589" cy="26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Feelings:</a:t>
            </a:r>
          </a:p>
          <a:p>
            <a:pPr lvl="1"/>
            <a:r>
              <a:rPr lang="en-US" dirty="0" smtClean="0"/>
              <a:t>Devastated </a:t>
            </a:r>
          </a:p>
          <a:p>
            <a:pPr lvl="1"/>
            <a:r>
              <a:rPr lang="en-US" dirty="0" smtClean="0"/>
              <a:t>Scared </a:t>
            </a:r>
          </a:p>
          <a:p>
            <a:pPr lvl="1"/>
            <a:r>
              <a:rPr lang="en-US" dirty="0" smtClean="0"/>
              <a:t>Somewhat excited </a:t>
            </a:r>
            <a:endParaRPr lang="en-US" dirty="0" smtClean="0"/>
          </a:p>
          <a:p>
            <a:r>
              <a:rPr lang="en-US" dirty="0" smtClean="0"/>
              <a:t>LHS has been a blessing  </a:t>
            </a:r>
            <a:endParaRPr lang="en-US" dirty="0"/>
          </a:p>
          <a:p>
            <a:pPr lvl="1"/>
            <a:r>
              <a:rPr lang="en-US" dirty="0" smtClean="0"/>
              <a:t>Real world skills</a:t>
            </a:r>
          </a:p>
          <a:p>
            <a:pPr lvl="1"/>
            <a:r>
              <a:rPr lang="en-US" dirty="0" smtClean="0"/>
              <a:t>Caring Leaning Facilitators</a:t>
            </a:r>
          </a:p>
          <a:p>
            <a:r>
              <a:rPr lang="en-US" dirty="0" smtClean="0"/>
              <a:t>Performance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s</a:t>
            </a:r>
            <a:r>
              <a:rPr lang="en-US" dirty="0" smtClean="0"/>
              <a:t>ystem has taught me:</a:t>
            </a:r>
          </a:p>
          <a:p>
            <a:pPr lvl="1"/>
            <a:r>
              <a:rPr lang="en-US" dirty="0" smtClean="0"/>
              <a:t>Determination</a:t>
            </a:r>
          </a:p>
          <a:p>
            <a:pPr lvl="1"/>
            <a:r>
              <a:rPr lang="en-US" dirty="0" smtClean="0"/>
              <a:t>Being organized</a:t>
            </a:r>
          </a:p>
          <a:p>
            <a:pPr lvl="1"/>
            <a:r>
              <a:rPr lang="en-US" dirty="0" smtClean="0"/>
              <a:t>Stay on pace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447800"/>
            <a:ext cx="3382555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52" y="4743627"/>
            <a:ext cx="3095964" cy="19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6002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1437</TotalTime>
  <Words>234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Yuritzy Tapia </vt:lpstr>
      <vt:lpstr>About Me</vt:lpstr>
      <vt:lpstr>High School Experience</vt:lpstr>
      <vt:lpstr>Job Shadow</vt:lpstr>
      <vt:lpstr>Pathway</vt:lpstr>
      <vt:lpstr>Post-High School Plans</vt:lpstr>
      <vt:lpstr>Leaving LHS</vt:lpstr>
      <vt:lpstr>Thank you!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Yurizy Tapia </cp:lastModifiedBy>
  <cp:revision>22</cp:revision>
  <dcterms:created xsi:type="dcterms:W3CDTF">2014-12-02T16:09:59Z</dcterms:created>
  <dcterms:modified xsi:type="dcterms:W3CDTF">2016-03-11T23:11:12Z</dcterms:modified>
</cp:coreProperties>
</file>